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4AED7-8DFD-F211-7226-58CE9F7D94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21AA85-0C16-6A5F-E15B-5B0D2E7A4B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CC12-9D38-23EB-32EA-D85D33DAA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D07AE-2A4E-6391-2328-A79652800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93E3D-B2E7-FFB1-8DEE-B182A508C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51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27FF6-05A5-AB52-9FE4-478FCC7F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69415C-16F8-3FAB-4F69-8A02DF1F9A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B62FD-4EC2-D833-145D-7AED33E30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7D775-5716-5862-1F23-76FEFEB4E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FB96F-B3B5-8B47-6F4A-90FCF7D22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70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64A0A6-D2C4-F8F9-97E1-0DA3FD4976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D3F4AA-1CC0-1FA8-D53E-A161DBF0B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45452-8B52-ADC4-71AB-2116B7427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0759C-9CB6-E16A-F9E1-285893BF8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ACEDE-16D2-97C7-972B-E19E71AD4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3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E874A-F049-4501-F3B3-C888C831D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BA3A0-A730-B8A4-79C7-5BC60E0C0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253AD-897F-2290-41A7-CE758E12C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05F35-2304-9285-93AE-D94568D96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445CF3-DF46-E624-9F2A-7456B991E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558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165F-1F0D-3E1D-27E8-873B30C30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47E039-6F98-C409-4545-28FA1B142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6389F-CE1C-ECD6-59BB-15B479F5A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84A60-97B8-1A2C-1092-1AEB6AB41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14285-79A1-7B8A-0779-918214A6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48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1A748-6FA4-84C9-FAE5-D067AD9DE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2A595-6F35-BD70-1C60-0A09EA0353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A79C8-DCA7-679A-DA73-A72A43200E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CD83A5-2CBA-E441-0266-0D614B728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E011E8-8CAC-153C-105B-00AF4A42F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50EB7-6677-ACC5-BDB6-968F10841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8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B2C58-6D74-B97D-BCC1-4C057E5C4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32D95F-D94A-608E-6078-1E453C8406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8AB7F9-D9F9-D71C-9370-F5CF150A13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06922E-241E-8CF1-A4DF-7759A5FF23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D95ADC-8AD7-1EB6-875D-CC8379CF02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850950-8B61-64A7-63F7-804C73CDA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002F35-301A-7CA5-ED2B-009A54E15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A31A53-2DF6-C049-39DA-3F5AC2256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01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787CD-81DD-FA97-8CB3-DDD159306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37204B-0A08-8BE8-EAF3-8A3C2CED5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A772E0-AF08-AE8D-2118-003A136E5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5835E9-3EBA-6425-2567-0432ED023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671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7B6D19-2D36-C96A-99AF-C8E49B484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C5D75-76B1-DA0F-E108-7A250AAB5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28A68-2489-6AD3-5637-ED1709E57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4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0495-9A34-4A22-C347-E2143492D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30E94-2D6F-C1FF-7A1E-4C53BA815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178CEE-769C-CEF2-2131-0626128978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20FDB0-9734-7324-2AD2-728CA05F8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5EE54-31A6-57A5-B0B3-03BB35EA7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8A87A4-5D66-A51C-B66C-150BF19D5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4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E49B9-2C03-96D1-5E76-EEDCB1618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F8ED6E-85E2-5557-A2ED-5D56AB0BD8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10988B-924F-B230-AB5B-9DA52649E4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BC2BA2-0283-6B47-4D16-65FC7AB8E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54B5C2-BAC4-D31F-4775-D80597470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1E3DB2-58D1-7709-9C56-77DB3367F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4D2EF2-D6E6-D2EE-1FEC-1E805DFAE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27649-C980-BAB7-45A8-9287BB26B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5F7CA-6145-061C-7C63-671BAB017E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37D851-EDC5-4E87-8129-4C5F78EDE031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87BD1E-C6A6-74CC-DD7A-ABB925B073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CE940-31D7-D3F5-B7A2-30FCE6754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5A0E6C-2426-4A5E-9AA6-1E253E7E0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7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ot Foam?® Recycle It!">
            <a:extLst>
              <a:ext uri="{FF2B5EF4-FFF2-40B4-BE49-F238E27FC236}">
                <a16:creationId xmlns:a16="http://schemas.microsoft.com/office/drawing/2014/main" id="{2BC81623-6E4D-FBE2-C9BF-91D5A1F5D7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37" t="17587" r="12296" b="5112"/>
          <a:stretch/>
        </p:blipFill>
        <p:spPr bwMode="auto">
          <a:xfrm>
            <a:off x="1039306" y="347028"/>
            <a:ext cx="1528999" cy="221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echnology helps EPS recycling with EPS densifier">
            <a:extLst>
              <a:ext uri="{FF2B5EF4-FFF2-40B4-BE49-F238E27FC236}">
                <a16:creationId xmlns:a16="http://schemas.microsoft.com/office/drawing/2014/main" id="{AFA807C5-AA6C-853D-5780-4DBC432745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757" y="408562"/>
            <a:ext cx="2371928" cy="169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ommercial Solid Waste | GFL Environmental">
            <a:extLst>
              <a:ext uri="{FF2B5EF4-FFF2-40B4-BE49-F238E27FC236}">
                <a16:creationId xmlns:a16="http://schemas.microsoft.com/office/drawing/2014/main" id="{EAF57D4E-55F6-63B7-D8C9-5F85F95DD6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0" t="6810" r="13889" b="19768"/>
          <a:stretch/>
        </p:blipFill>
        <p:spPr bwMode="auto">
          <a:xfrm>
            <a:off x="622097" y="3269307"/>
            <a:ext cx="1772323" cy="125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EPS/Expandable Polystyrene/EPS Resin /EPS Beads King Pearl - Plastic ...">
            <a:extLst>
              <a:ext uri="{FF2B5EF4-FFF2-40B4-BE49-F238E27FC236}">
                <a16:creationId xmlns:a16="http://schemas.microsoft.com/office/drawing/2014/main" id="{31FCFDE2-5D97-A4D6-CE45-C807794335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0" t="14584" r="3056" b="13333"/>
          <a:stretch/>
        </p:blipFill>
        <p:spPr bwMode="auto">
          <a:xfrm>
            <a:off x="2455416" y="4745929"/>
            <a:ext cx="1109535" cy="91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BCFC8A1-4110-392C-C901-C2638E6CFB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3342" y="2563066"/>
            <a:ext cx="1768206" cy="16394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BBE1FC-F19B-34F3-C6B0-5660D12B13EF}"/>
              </a:ext>
            </a:extLst>
          </p:cNvPr>
          <p:cNvSpPr txBox="1"/>
          <p:nvPr/>
        </p:nvSpPr>
        <p:spPr>
          <a:xfrm>
            <a:off x="4087348" y="4142400"/>
            <a:ext cx="176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EPS Products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1694AA-358C-6F73-721D-365308306A35}"/>
              </a:ext>
            </a:extLst>
          </p:cNvPr>
          <p:cNvSpPr txBox="1"/>
          <p:nvPr/>
        </p:nvSpPr>
        <p:spPr>
          <a:xfrm>
            <a:off x="1133223" y="2622976"/>
            <a:ext cx="176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Drop-Off for Collection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82CF3C-E74F-AF23-67AF-760C5F943E1C}"/>
              </a:ext>
            </a:extLst>
          </p:cNvPr>
          <p:cNvSpPr txBox="1"/>
          <p:nvPr/>
        </p:nvSpPr>
        <p:spPr>
          <a:xfrm>
            <a:off x="2914650" y="2068148"/>
            <a:ext cx="2864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Residential Collection (background should be removed)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DC7ED4-ECB0-02A5-E8EA-6A02E1D8F794}"/>
              </a:ext>
            </a:extLst>
          </p:cNvPr>
          <p:cNvSpPr txBox="1"/>
          <p:nvPr/>
        </p:nvSpPr>
        <p:spPr>
          <a:xfrm>
            <a:off x="626214" y="4446212"/>
            <a:ext cx="1768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Commercial Waste Collection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16B82D-CF48-1F63-26B9-1B8911DB77BA}"/>
              </a:ext>
            </a:extLst>
          </p:cNvPr>
          <p:cNvSpPr txBox="1"/>
          <p:nvPr/>
        </p:nvSpPr>
        <p:spPr>
          <a:xfrm>
            <a:off x="2296706" y="5874016"/>
            <a:ext cx="176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EPS Regrind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9ABA64-24D4-2C86-10FF-8F94A3F1AD3B}"/>
              </a:ext>
            </a:extLst>
          </p:cNvPr>
          <p:cNvSpPr txBox="1"/>
          <p:nvPr/>
        </p:nvSpPr>
        <p:spPr>
          <a:xfrm>
            <a:off x="4052623" y="5888001"/>
            <a:ext cx="176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EPS Resin</a:t>
            </a:r>
          </a:p>
        </p:txBody>
      </p:sp>
      <p:pic>
        <p:nvPicPr>
          <p:cNvPr id="10" name="Picture 2" descr="Garbage truck for transporting solid waste Vector Image">
            <a:extLst>
              <a:ext uri="{FF2B5EF4-FFF2-40B4-BE49-F238E27FC236}">
                <a16:creationId xmlns:a16="http://schemas.microsoft.com/office/drawing/2014/main" id="{5D5006E1-7690-E8B6-2088-62243CF182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6" t="8889" r="14356" b="62500"/>
          <a:stretch/>
        </p:blipFill>
        <p:spPr bwMode="auto">
          <a:xfrm>
            <a:off x="8892739" y="4951544"/>
            <a:ext cx="2864018" cy="114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Recycle Bin Logo Vector">
            <a:extLst>
              <a:ext uri="{FF2B5EF4-FFF2-40B4-BE49-F238E27FC236}">
                <a16:creationId xmlns:a16="http://schemas.microsoft.com/office/drawing/2014/main" id="{673DD2F6-70B8-32DD-C583-38205EDBC6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39"/>
          <a:stretch/>
        </p:blipFill>
        <p:spPr bwMode="auto">
          <a:xfrm>
            <a:off x="8452571" y="3098425"/>
            <a:ext cx="1510791" cy="11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Recycle Here Projecting Recycling Sign - Sign Clipart - Large Size Png ...">
            <a:extLst>
              <a:ext uri="{FF2B5EF4-FFF2-40B4-BE49-F238E27FC236}">
                <a16:creationId xmlns:a16="http://schemas.microsoft.com/office/drawing/2014/main" id="{56BF9954-E148-012C-BB45-1551BB88D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9901" y="2865062"/>
            <a:ext cx="1485988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EBA21DE-5980-BE98-C1E3-96ACF67FEFA7}"/>
              </a:ext>
            </a:extLst>
          </p:cNvPr>
          <p:cNvSpPr txBox="1"/>
          <p:nvPr/>
        </p:nvSpPr>
        <p:spPr>
          <a:xfrm>
            <a:off x="10329804" y="4331828"/>
            <a:ext cx="176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Drop-Off for Collection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F09C2E-8D52-19BB-8CD4-D3BC8A4FA2C6}"/>
              </a:ext>
            </a:extLst>
          </p:cNvPr>
          <p:cNvSpPr txBox="1"/>
          <p:nvPr/>
        </p:nvSpPr>
        <p:spPr>
          <a:xfrm>
            <a:off x="8823134" y="4327066"/>
            <a:ext cx="1768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Residential Collection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CD7C89-1B3F-C2F6-FCF7-A0B00A15C22E}"/>
              </a:ext>
            </a:extLst>
          </p:cNvPr>
          <p:cNvSpPr txBox="1"/>
          <p:nvPr/>
        </p:nvSpPr>
        <p:spPr>
          <a:xfrm>
            <a:off x="9236555" y="6058653"/>
            <a:ext cx="176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Commercial Waste </a:t>
            </a:r>
            <a:r>
              <a:rPr lang="en-US" dirty="0" err="1"/>
              <a:t>Colletion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059E103-EC01-DD9A-C6C7-2516D2E338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80929" y="452840"/>
            <a:ext cx="2750412" cy="22617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2ABAB40-DE04-9416-1B21-CE4B6F530CC9}"/>
              </a:ext>
            </a:extLst>
          </p:cNvPr>
          <p:cNvSpPr txBox="1"/>
          <p:nvPr/>
        </p:nvSpPr>
        <p:spPr>
          <a:xfrm>
            <a:off x="8936415" y="123825"/>
            <a:ext cx="2894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Backhauling</a:t>
            </a:r>
          </a:p>
        </p:txBody>
      </p:sp>
      <p:pic>
        <p:nvPicPr>
          <p:cNvPr id="21" name="Picture 24" descr="Virgin Resin Pellets Granules Expanded Polystyrene EPS Raw Material EPS ...">
            <a:extLst>
              <a:ext uri="{FF2B5EF4-FFF2-40B4-BE49-F238E27FC236}">
                <a16:creationId xmlns:a16="http://schemas.microsoft.com/office/drawing/2014/main" id="{D6484C9B-8DA7-5D63-3D8A-2C247090AC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598" t="41542" r="32125"/>
          <a:stretch/>
        </p:blipFill>
        <p:spPr bwMode="auto">
          <a:xfrm>
            <a:off x="4095608" y="4684103"/>
            <a:ext cx="1019288" cy="100887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Expanded Polystyrene Packaging Products › SPI › Stylite">
            <a:extLst>
              <a:ext uri="{FF2B5EF4-FFF2-40B4-BE49-F238E27FC236}">
                <a16:creationId xmlns:a16="http://schemas.microsoft.com/office/drawing/2014/main" id="{9C0DB14C-AD5D-B611-F5A9-9BAEF00AC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658" y="414430"/>
            <a:ext cx="1019288" cy="91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Expanded Polystyrene Foam at Best Price in India">
            <a:extLst>
              <a:ext uri="{FF2B5EF4-FFF2-40B4-BE49-F238E27FC236}">
                <a16:creationId xmlns:a16="http://schemas.microsoft.com/office/drawing/2014/main" id="{5184B6A2-CC4E-9CF7-7DED-FD0EBD103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232" y="2622976"/>
            <a:ext cx="1989020" cy="172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3B14356-C01C-2E4F-A77F-E5975DBCE80F}"/>
              </a:ext>
            </a:extLst>
          </p:cNvPr>
          <p:cNvCxnSpPr/>
          <p:nvPr/>
        </p:nvCxnSpPr>
        <p:spPr>
          <a:xfrm>
            <a:off x="7458075" y="123825"/>
            <a:ext cx="0" cy="64103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345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Betsy Bowers</dc:creator>
  <cp:lastModifiedBy>Betsy Bowers</cp:lastModifiedBy>
  <cp:revision>1</cp:revision>
  <dcterms:created xsi:type="dcterms:W3CDTF">2025-02-19T15:09:49Z</dcterms:created>
  <dcterms:modified xsi:type="dcterms:W3CDTF">2025-02-19T15:10:18Z</dcterms:modified>
</cp:coreProperties>
</file>